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D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C7F0117-1FB4-7A4E-9FA3-E252DE09DBCF}" v="1" dt="2020-04-29T09:45:10.63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451"/>
    <p:restoredTop sz="94679"/>
  </p:normalViewPr>
  <p:slideViewPr>
    <p:cSldViewPr snapToGrid="0" snapToObjects="1">
      <p:cViewPr>
        <p:scale>
          <a:sx n="260" d="100"/>
          <a:sy n="260" d="100"/>
        </p:scale>
        <p:origin x="-2304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laden Jovanovic" userId="6796323df3b016ac" providerId="LiveId" clId="{5C7F0117-1FB4-7A4E-9FA3-E252DE09DBCF}"/>
    <pc:docChg chg="undo custSel modSld">
      <pc:chgData name="Mladen Jovanovic" userId="6796323df3b016ac" providerId="LiveId" clId="{5C7F0117-1FB4-7A4E-9FA3-E252DE09DBCF}" dt="2020-04-29T09:46:05.029" v="31" actId="1076"/>
      <pc:docMkLst>
        <pc:docMk/>
      </pc:docMkLst>
      <pc:sldChg chg="addSp delSp modSp">
        <pc:chgData name="Mladen Jovanovic" userId="6796323df3b016ac" providerId="LiveId" clId="{5C7F0117-1FB4-7A4E-9FA3-E252DE09DBCF}" dt="2020-04-29T09:46:05.029" v="31" actId="1076"/>
        <pc:sldMkLst>
          <pc:docMk/>
          <pc:sldMk cId="2475444631" sldId="256"/>
        </pc:sldMkLst>
        <pc:spChg chg="del mod">
          <ac:chgData name="Mladen Jovanovic" userId="6796323df3b016ac" providerId="LiveId" clId="{5C7F0117-1FB4-7A4E-9FA3-E252DE09DBCF}" dt="2020-04-29T09:45:25.511" v="15"/>
          <ac:spMkLst>
            <pc:docMk/>
            <pc:sldMk cId="2475444631" sldId="256"/>
            <ac:spMk id="7" creationId="{3C5A9A40-5436-8940-8A70-199D9F9CF209}"/>
          </ac:spMkLst>
        </pc:spChg>
        <pc:spChg chg="add mod">
          <ac:chgData name="Mladen Jovanovic" userId="6796323df3b016ac" providerId="LiveId" clId="{5C7F0117-1FB4-7A4E-9FA3-E252DE09DBCF}" dt="2020-04-29T09:46:05.029" v="31" actId="1076"/>
          <ac:spMkLst>
            <pc:docMk/>
            <pc:sldMk cId="2475444631" sldId="256"/>
            <ac:spMk id="13" creationId="{2383FC2B-9AE3-3945-95DF-D6A2749BB284}"/>
          </ac:spMkLst>
        </pc:spChg>
        <pc:spChg chg="mod">
          <ac:chgData name="Mladen Jovanovic" userId="6796323df3b016ac" providerId="LiveId" clId="{5C7F0117-1FB4-7A4E-9FA3-E252DE09DBCF}" dt="2020-04-29T09:45:13.780" v="7" actId="1076"/>
          <ac:spMkLst>
            <pc:docMk/>
            <pc:sldMk cId="2475444631" sldId="256"/>
            <ac:spMk id="20" creationId="{3B77903B-D591-3443-A9ED-51C7BA4597B8}"/>
          </ac:spMkLst>
        </pc:spChg>
        <pc:spChg chg="del mod">
          <ac:chgData name="Mladen Jovanovic" userId="6796323df3b016ac" providerId="LiveId" clId="{5C7F0117-1FB4-7A4E-9FA3-E252DE09DBCF}" dt="2020-04-29T09:46:00.580" v="30" actId="478"/>
          <ac:spMkLst>
            <pc:docMk/>
            <pc:sldMk cId="2475444631" sldId="256"/>
            <ac:spMk id="21" creationId="{CD094BFC-C9EF-1A4C-B9ED-C19D61C0A2EF}"/>
          </ac:spMkLst>
        </pc:spChg>
        <pc:cxnChg chg="del">
          <ac:chgData name="Mladen Jovanovic" userId="6796323df3b016ac" providerId="LiveId" clId="{5C7F0117-1FB4-7A4E-9FA3-E252DE09DBCF}" dt="2020-04-29T09:45:57.856" v="29" actId="478"/>
          <ac:cxnSpMkLst>
            <pc:docMk/>
            <pc:sldMk cId="2475444631" sldId="256"/>
            <ac:cxnSpMk id="23" creationId="{8383A29F-5993-4546-843D-AF607C101D92}"/>
          </ac:cxnSpMkLst>
        </pc:cxnChg>
      </pc:sldChg>
    </pc:docChg>
  </pc:docChgLst>
</pc:chgInfo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38C5D4-6054-7546-962F-D1411C2F40F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53FF8A5-DA84-C14C-ABF1-69C1A93BEAD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R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62CDF1-CF2E-324E-87C0-C7EEC226EA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B658B5-12FA-944F-93AC-C2625D8B06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3D504F-52BE-0847-B535-B84DDEB251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19093171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894FD7-A743-DB4A-ADC1-4D30DC798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8B4B8C4-9B3C-9C47-9FC2-0697793D19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F9A334-B407-7747-812E-44F8745F3C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FD9BDA-DC25-F944-B0E6-5F3306401B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5669A2-58BF-344D-A027-D2C7F9769D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2059784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E7ACE4A-02BD-1546-AA71-A9FB9A518C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60925A3-818A-CE4C-A5B5-8A4C7DF0D05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E19E81-4614-2A47-A32C-E78F53C633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DA20949-ED8B-5143-A524-30F1094ADE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0C8881-DE64-5C4B-AB33-F55CFD33B6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2183240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D08D2-4214-B54F-B7FE-4A6620044F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5CE0FD-37F1-0340-9232-B30733D53B9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82B212-566A-934F-815D-25571EF616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21D619-8410-8B4B-9996-9EE463BB98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FB4069-923A-394D-B32F-3617CC0721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7549189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828902-2957-F44C-83B5-3BFCE49447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CEC7AA5-B449-084E-A7E2-8894EBEAAD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073D6F-26C7-9D41-BFE5-7AFEA70D19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BC7776-F6BD-DD40-9EEB-753A00EA85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9A744CB-D9F5-D748-8053-56C25287B5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21630421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A64721-C761-DC4E-99E2-D8D0128758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2D9317-BF13-7F4D-8FC0-5096A76EEA3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F46664-8FA2-6045-BDFF-407EE4E2FBE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27E73E7-CFF5-384B-A52A-6A6A61BACF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CD5C950-C4CA-6B48-9EFE-E24BE98CE9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7304DC9-B605-0A45-A435-046CEB3B7B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1001908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015BAD-AB71-1E4A-9977-4D54427A86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7695E35-8D00-AE47-87C2-9381AEBC0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FE6625-84BA-1D4A-BFD1-4182B036E6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F53AF9B-8FD7-324D-A5A8-806FAE65ED1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7857153-D5B4-3942-87BC-D22ED03578D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1AB2C53-EB1B-E349-AE8D-917EB3F1CD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DBD34EE-F629-3C43-A9F1-E3FE9F1F40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F1B1042-7DEB-2D4C-82F5-63D256B2E4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2564124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A7A9FC-1A1D-7141-9410-A1BDE702D8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92BEC86-0C7A-8E47-82F1-741D006AC1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69EE7A5-0C44-504A-A037-DDCFC0F197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4D91C55-2470-2D4D-A4E1-EA17E4EA38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2730051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9B5B444-C8D9-1847-BD56-D469C78C3B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6B21DA9-5BC3-E44D-8AF8-CDFFFF3B42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57103C8-6E6F-E148-AD57-F5C24589E7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13497153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68BBFD-74CA-E542-ABE5-7786D545A9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0CDEC53-FB80-0B47-ACAF-BE8BCC9C79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11CE24-0F6B-1941-B891-0BF51F76842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479C0A-7090-B548-BDC9-09AEDBB577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8CDAE3-B35B-D946-A8E5-AEA5507F35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177D0B-288E-8840-A17B-F04D0759A9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28999442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C95F00-AAC4-4F44-8071-F740D63323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FBDC739-71FE-8E43-BE17-B76A71B02D5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R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77CE79-2CB3-DB49-8524-52CC6E2E39B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CD73BC-3976-6B4D-9A71-CA65403C59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956399-5AA3-7045-B0B9-DDE097BBF4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9BC6613-41D6-DC4F-AF0A-E903FDF604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5992908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CFD6757-8B2D-0947-ABE6-07B7914FBE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R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FAC5566-BECE-784E-9D15-E8159BD63F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R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E15060-DD54-D547-BE5F-37EBE858A6A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215401-CB28-A64D-974D-454687126B50}" type="datetimeFigureOut">
              <a:rPr lang="en-RS" smtClean="0"/>
              <a:t>29/04/2020</a:t>
            </a:fld>
            <a:endParaRPr lang="en-R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557CC5-316A-4345-9546-98993834FFE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R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231F0A-3E09-764F-ADE4-E4A57929BD8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8EA4C5-EE76-7348-B277-5B07166E8F53}" type="slidenum">
              <a:rPr lang="en-RS" smtClean="0"/>
              <a:t>‹#›</a:t>
            </a:fld>
            <a:endParaRPr lang="en-RS"/>
          </a:p>
        </p:txBody>
      </p:sp>
    </p:spTree>
    <p:extLst>
      <p:ext uri="{BB962C8B-B14F-4D97-AF65-F5344CB8AC3E}">
        <p14:creationId xmlns:p14="http://schemas.microsoft.com/office/powerpoint/2010/main" val="34729361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Picture 13">
            <a:extLst>
              <a:ext uri="{FF2B5EF4-FFF2-40B4-BE49-F238E27FC236}">
                <a16:creationId xmlns:a16="http://schemas.microsoft.com/office/drawing/2014/main" id="{CA17C47C-1940-6B4E-837B-E8B8BB75DE34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63" r="71968"/>
          <a:stretch/>
        </p:blipFill>
        <p:spPr>
          <a:xfrm>
            <a:off x="1673285" y="693964"/>
            <a:ext cx="1110883" cy="1993900"/>
          </a:xfrm>
          <a:prstGeom prst="rect">
            <a:avLst/>
          </a:prstGeom>
        </p:spPr>
      </p:pic>
      <p:pic>
        <p:nvPicPr>
          <p:cNvPr id="15" name="Picture 14">
            <a:extLst>
              <a:ext uri="{FF2B5EF4-FFF2-40B4-BE49-F238E27FC236}">
                <a16:creationId xmlns:a16="http://schemas.microsoft.com/office/drawing/2014/main" id="{37A264DB-DDC2-8E43-A2C5-FE77B1158FD5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63" r="71968"/>
          <a:stretch/>
        </p:blipFill>
        <p:spPr>
          <a:xfrm>
            <a:off x="1340103" y="1356564"/>
            <a:ext cx="1110883" cy="1993900"/>
          </a:xfrm>
          <a:prstGeom prst="rect">
            <a:avLst/>
          </a:prstGeom>
        </p:spPr>
      </p:pic>
      <p:sp>
        <p:nvSpPr>
          <p:cNvPr id="16" name="TextBox 15">
            <a:extLst>
              <a:ext uri="{FF2B5EF4-FFF2-40B4-BE49-F238E27FC236}">
                <a16:creationId xmlns:a16="http://schemas.microsoft.com/office/drawing/2014/main" id="{E5C13142-54B8-AC4C-AE1D-0097A31FA56E}"/>
              </a:ext>
            </a:extLst>
          </p:cNvPr>
          <p:cNvSpPr txBox="1"/>
          <p:nvPr/>
        </p:nvSpPr>
        <p:spPr>
          <a:xfrm>
            <a:off x="1509250" y="822778"/>
            <a:ext cx="6238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RS" dirty="0"/>
              <a:t>John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3A05D49F-9BB2-274C-A847-5C2A8DB5F7CB}"/>
              </a:ext>
            </a:extLst>
          </p:cNvPr>
          <p:cNvSpPr txBox="1"/>
          <p:nvPr/>
        </p:nvSpPr>
        <p:spPr>
          <a:xfrm>
            <a:off x="1387790" y="1485378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RS" dirty="0"/>
              <a:t>Jack</a:t>
            </a:r>
          </a:p>
        </p:txBody>
      </p:sp>
      <p:sp>
        <p:nvSpPr>
          <p:cNvPr id="8" name="Right Arrow 7">
            <a:extLst>
              <a:ext uri="{FF2B5EF4-FFF2-40B4-BE49-F238E27FC236}">
                <a16:creationId xmlns:a16="http://schemas.microsoft.com/office/drawing/2014/main" id="{E5C3EBB5-514F-5841-B5F0-0AD94B76BD62}"/>
              </a:ext>
            </a:extLst>
          </p:cNvPr>
          <p:cNvSpPr/>
          <p:nvPr/>
        </p:nvSpPr>
        <p:spPr>
          <a:xfrm>
            <a:off x="2450986" y="2218803"/>
            <a:ext cx="6035592" cy="220436"/>
          </a:xfrm>
          <a:prstGeom prst="rightArrow">
            <a:avLst/>
          </a:prstGeom>
          <a:solidFill>
            <a:srgbClr val="D9D9D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RS"/>
          </a:p>
        </p:txBody>
      </p:sp>
      <p:sp>
        <p:nvSpPr>
          <p:cNvPr id="18" name="Right Arrow 17">
            <a:extLst>
              <a:ext uri="{FF2B5EF4-FFF2-40B4-BE49-F238E27FC236}">
                <a16:creationId xmlns:a16="http://schemas.microsoft.com/office/drawing/2014/main" id="{8CBCC2F5-C676-3746-ABCB-5B96104A53DD}"/>
              </a:ext>
            </a:extLst>
          </p:cNvPr>
          <p:cNvSpPr/>
          <p:nvPr/>
        </p:nvSpPr>
        <p:spPr>
          <a:xfrm>
            <a:off x="2448264" y="2885553"/>
            <a:ext cx="6035592" cy="220436"/>
          </a:xfrm>
          <a:prstGeom prst="rightArrow">
            <a:avLst/>
          </a:prstGeom>
          <a:solidFill>
            <a:srgbClr val="D9D9D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RS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828AF832-9CE4-684F-88B3-8BBDB0967CFD}"/>
              </a:ext>
            </a:extLst>
          </p:cNvPr>
          <p:cNvSpPr/>
          <p:nvPr/>
        </p:nvSpPr>
        <p:spPr>
          <a:xfrm>
            <a:off x="2123052" y="2938409"/>
            <a:ext cx="311759" cy="115200"/>
          </a:xfrm>
          <a:prstGeom prst="rect">
            <a:avLst/>
          </a:prstGeom>
          <a:solidFill>
            <a:schemeClr val="accent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RS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3B77903B-D591-3443-A9ED-51C7BA4597B8}"/>
              </a:ext>
            </a:extLst>
          </p:cNvPr>
          <p:cNvSpPr txBox="1"/>
          <p:nvPr/>
        </p:nvSpPr>
        <p:spPr>
          <a:xfrm>
            <a:off x="5165896" y="2569077"/>
            <a:ext cx="6030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RS" dirty="0"/>
              <a:t>40m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2383FC2B-9AE3-3945-95DF-D6A2749BB284}"/>
              </a:ext>
            </a:extLst>
          </p:cNvPr>
          <p:cNvSpPr txBox="1"/>
          <p:nvPr/>
        </p:nvSpPr>
        <p:spPr>
          <a:xfrm>
            <a:off x="1958780" y="3043286"/>
            <a:ext cx="660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RS" dirty="0"/>
              <a:t>0.5m</a:t>
            </a:r>
          </a:p>
        </p:txBody>
      </p:sp>
    </p:spTree>
    <p:extLst>
      <p:ext uri="{BB962C8B-B14F-4D97-AF65-F5344CB8AC3E}">
        <p14:creationId xmlns:p14="http://schemas.microsoft.com/office/powerpoint/2010/main" val="24754446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4</Words>
  <Application>Microsoft Macintosh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Mladen Jovanovic</dc:creator>
  <cp:lastModifiedBy>Mladen Jovanovic</cp:lastModifiedBy>
  <cp:revision>2</cp:revision>
  <dcterms:created xsi:type="dcterms:W3CDTF">2020-04-29T09:25:09Z</dcterms:created>
  <dcterms:modified xsi:type="dcterms:W3CDTF">2020-04-29T09:46:07Z</dcterms:modified>
</cp:coreProperties>
</file>

<file path=docProps/thumbnail.jpeg>
</file>