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7" r:id="rId2"/>
  </p:sldIdLst>
  <p:sldSz cx="21945600" cy="25420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000"/>
    <a:srgbClr val="006000"/>
    <a:srgbClr val="FFFFFF"/>
    <a:srgbClr val="E95552"/>
    <a:srgbClr val="53B7E9"/>
    <a:srgbClr val="E9B053"/>
    <a:srgbClr val="F6A725"/>
    <a:srgbClr val="2D6DAD"/>
    <a:srgbClr val="AD302D"/>
    <a:srgbClr val="537AE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126" autoAdjust="0"/>
    <p:restoredTop sz="94643"/>
  </p:normalViewPr>
  <p:slideViewPr>
    <p:cSldViewPr snapToGrid="0" snapToObjects="1">
      <p:cViewPr>
        <p:scale>
          <a:sx n="33" d="100"/>
          <a:sy n="33" d="100"/>
        </p:scale>
        <p:origin x="2442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45920" y="4160278"/>
            <a:ext cx="18653760" cy="8850148"/>
          </a:xfrm>
        </p:spPr>
        <p:txBody>
          <a:bodyPr anchor="b"/>
          <a:lstStyle>
            <a:lvl1pPr algn="ctr"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43200" y="13351721"/>
            <a:ext cx="16459200" cy="6137435"/>
          </a:xfrm>
        </p:spPr>
        <p:txBody>
          <a:bodyPr/>
          <a:lstStyle>
            <a:lvl1pPr marL="0" indent="0" algn="ctr">
              <a:buNone/>
              <a:defRPr sz="5760"/>
            </a:lvl1pPr>
            <a:lvl2pPr marL="1097280" indent="0" algn="ctr">
              <a:buNone/>
              <a:defRPr sz="4800"/>
            </a:lvl2pPr>
            <a:lvl3pPr marL="2194560" indent="0" algn="ctr">
              <a:buNone/>
              <a:defRPr sz="4320"/>
            </a:lvl3pPr>
            <a:lvl4pPr marL="3291840" indent="0" algn="ctr">
              <a:buNone/>
              <a:defRPr sz="3840"/>
            </a:lvl4pPr>
            <a:lvl5pPr marL="4389120" indent="0" algn="ctr">
              <a:buNone/>
              <a:defRPr sz="3840"/>
            </a:lvl5pPr>
            <a:lvl6pPr marL="5486400" indent="0" algn="ctr">
              <a:buNone/>
              <a:defRPr sz="3840"/>
            </a:lvl6pPr>
            <a:lvl7pPr marL="6583680" indent="0" algn="ctr">
              <a:buNone/>
              <a:defRPr sz="3840"/>
            </a:lvl7pPr>
            <a:lvl8pPr marL="7680960" indent="0" algn="ctr">
              <a:buNone/>
              <a:defRPr sz="3840"/>
            </a:lvl8pPr>
            <a:lvl9pPr marL="8778240" indent="0" algn="ctr">
              <a:buNone/>
              <a:defRPr sz="38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60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20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704821" y="1353413"/>
            <a:ext cx="4732020" cy="2154281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08761" y="1353413"/>
            <a:ext cx="13921740" cy="2154281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044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4475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97331" y="6337514"/>
            <a:ext cx="18928080" cy="10574277"/>
          </a:xfrm>
        </p:spPr>
        <p:txBody>
          <a:bodyPr anchor="b"/>
          <a:lstStyle>
            <a:lvl1pPr>
              <a:defRPr sz="1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97331" y="17011828"/>
            <a:ext cx="18928080" cy="5560763"/>
          </a:xfrm>
        </p:spPr>
        <p:txBody>
          <a:bodyPr/>
          <a:lstStyle>
            <a:lvl1pPr marL="0" indent="0">
              <a:buNone/>
              <a:defRPr sz="5760">
                <a:solidFill>
                  <a:schemeClr val="tx1"/>
                </a:solidFill>
              </a:defRPr>
            </a:lvl1pPr>
            <a:lvl2pPr marL="109728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2pPr>
            <a:lvl3pPr marL="2194560" indent="0">
              <a:buNone/>
              <a:defRPr sz="4320">
                <a:solidFill>
                  <a:schemeClr val="tx1">
                    <a:tint val="75000"/>
                  </a:schemeClr>
                </a:solidFill>
              </a:defRPr>
            </a:lvl3pPr>
            <a:lvl4pPr marL="32918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4pPr>
            <a:lvl5pPr marL="438912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5pPr>
            <a:lvl6pPr marL="548640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6pPr>
            <a:lvl7pPr marL="658368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7pPr>
            <a:lvl8pPr marL="768096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8pPr>
            <a:lvl9pPr marL="877824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72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087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09960" y="6767068"/>
            <a:ext cx="9326880" cy="161291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678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8" y="1353419"/>
            <a:ext cx="18928080" cy="491348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1621" y="6231589"/>
            <a:ext cx="9284016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1621" y="9285594"/>
            <a:ext cx="9284016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1109961" y="6231589"/>
            <a:ext cx="9329738" cy="3054005"/>
          </a:xfrm>
        </p:spPr>
        <p:txBody>
          <a:bodyPr anchor="b"/>
          <a:lstStyle>
            <a:lvl1pPr marL="0" indent="0">
              <a:buNone/>
              <a:defRPr sz="5760" b="1"/>
            </a:lvl1pPr>
            <a:lvl2pPr marL="1097280" indent="0">
              <a:buNone/>
              <a:defRPr sz="4800" b="1"/>
            </a:lvl2pPr>
            <a:lvl3pPr marL="2194560" indent="0">
              <a:buNone/>
              <a:defRPr sz="4320" b="1"/>
            </a:lvl3pPr>
            <a:lvl4pPr marL="3291840" indent="0">
              <a:buNone/>
              <a:defRPr sz="3840" b="1"/>
            </a:lvl4pPr>
            <a:lvl5pPr marL="4389120" indent="0">
              <a:buNone/>
              <a:defRPr sz="3840" b="1"/>
            </a:lvl5pPr>
            <a:lvl6pPr marL="5486400" indent="0">
              <a:buNone/>
              <a:defRPr sz="3840" b="1"/>
            </a:lvl6pPr>
            <a:lvl7pPr marL="6583680" indent="0">
              <a:buNone/>
              <a:defRPr sz="3840" b="1"/>
            </a:lvl7pPr>
            <a:lvl8pPr marL="7680960" indent="0">
              <a:buNone/>
              <a:defRPr sz="3840" b="1"/>
            </a:lvl8pPr>
            <a:lvl9pPr marL="8778240" indent="0">
              <a:buNone/>
              <a:defRPr sz="38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1109961" y="9285594"/>
            <a:ext cx="9329738" cy="1365771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3643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377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586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329738" y="3660107"/>
            <a:ext cx="11109960" cy="18065129"/>
          </a:xfrm>
        </p:spPr>
        <p:txBody>
          <a:bodyPr/>
          <a:lstStyle>
            <a:lvl1pPr>
              <a:defRPr sz="7680"/>
            </a:lvl1pPr>
            <a:lvl2pPr>
              <a:defRPr sz="6720"/>
            </a:lvl2pPr>
            <a:lvl3pPr>
              <a:defRPr sz="576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493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1619" y="1694709"/>
            <a:ext cx="7078027" cy="5931482"/>
          </a:xfrm>
        </p:spPr>
        <p:txBody>
          <a:bodyPr anchor="b"/>
          <a:lstStyle>
            <a:lvl1pPr>
              <a:defRPr sz="76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329738" y="3660107"/>
            <a:ext cx="11109960" cy="18065129"/>
          </a:xfrm>
        </p:spPr>
        <p:txBody>
          <a:bodyPr anchor="t"/>
          <a:lstStyle>
            <a:lvl1pPr marL="0" indent="0">
              <a:buNone/>
              <a:defRPr sz="7680"/>
            </a:lvl1pPr>
            <a:lvl2pPr marL="1097280" indent="0">
              <a:buNone/>
              <a:defRPr sz="6720"/>
            </a:lvl2pPr>
            <a:lvl3pPr marL="2194560" indent="0">
              <a:buNone/>
              <a:defRPr sz="5760"/>
            </a:lvl3pPr>
            <a:lvl4pPr marL="3291840" indent="0">
              <a:buNone/>
              <a:defRPr sz="4800"/>
            </a:lvl4pPr>
            <a:lvl5pPr marL="4389120" indent="0">
              <a:buNone/>
              <a:defRPr sz="4800"/>
            </a:lvl5pPr>
            <a:lvl6pPr marL="5486400" indent="0">
              <a:buNone/>
              <a:defRPr sz="4800"/>
            </a:lvl6pPr>
            <a:lvl7pPr marL="6583680" indent="0">
              <a:buNone/>
              <a:defRPr sz="4800"/>
            </a:lvl7pPr>
            <a:lvl8pPr marL="7680960" indent="0">
              <a:buNone/>
              <a:defRPr sz="4800"/>
            </a:lvl8pPr>
            <a:lvl9pPr marL="8778240" indent="0">
              <a:buNone/>
              <a:defRPr sz="48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1619" y="7626191"/>
            <a:ext cx="7078027" cy="14128463"/>
          </a:xfrm>
        </p:spPr>
        <p:txBody>
          <a:bodyPr/>
          <a:lstStyle>
            <a:lvl1pPr marL="0" indent="0">
              <a:buNone/>
              <a:defRPr sz="3840"/>
            </a:lvl1pPr>
            <a:lvl2pPr marL="1097280" indent="0">
              <a:buNone/>
              <a:defRPr sz="3360"/>
            </a:lvl2pPr>
            <a:lvl3pPr marL="2194560" indent="0">
              <a:buNone/>
              <a:defRPr sz="2880"/>
            </a:lvl3pPr>
            <a:lvl4pPr marL="3291840" indent="0">
              <a:buNone/>
              <a:defRPr sz="2400"/>
            </a:lvl4pPr>
            <a:lvl5pPr marL="4389120" indent="0">
              <a:buNone/>
              <a:defRPr sz="2400"/>
            </a:lvl5pPr>
            <a:lvl6pPr marL="5486400" indent="0">
              <a:buNone/>
              <a:defRPr sz="2400"/>
            </a:lvl6pPr>
            <a:lvl7pPr marL="6583680" indent="0">
              <a:buNone/>
              <a:defRPr sz="2400"/>
            </a:lvl7pPr>
            <a:lvl8pPr marL="7680960" indent="0">
              <a:buNone/>
              <a:defRPr sz="2400"/>
            </a:lvl8pPr>
            <a:lvl9pPr marL="8778240" indent="0">
              <a:buNone/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50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08760" y="1353419"/>
            <a:ext cx="18928080" cy="4913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08760" y="6767068"/>
            <a:ext cx="18928080" cy="1612916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0876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7341E-E8D5-574D-9C77-42D65F8270B5}" type="datetimeFigureOut">
              <a:rPr lang="en-US" smtClean="0"/>
              <a:t>Aug 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269480" y="23561171"/>
            <a:ext cx="740664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499080" y="23561171"/>
            <a:ext cx="4937760" cy="13534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1C6DE6-5218-C348-8280-1DEE0D28F0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226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194560" rtl="0" eaLnBrk="1" latinLnBrk="0" hangingPunct="1">
        <a:lnSpc>
          <a:spcPct val="90000"/>
        </a:lnSpc>
        <a:spcBef>
          <a:spcPct val="0"/>
        </a:spcBef>
        <a:buNone/>
        <a:defRPr sz="105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219456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6720" kern="1200">
          <a:solidFill>
            <a:schemeClr val="tx1"/>
          </a:solidFill>
          <a:latin typeface="+mn-lt"/>
          <a:ea typeface="+mn-ea"/>
          <a:cs typeface="+mn-cs"/>
        </a:defRPr>
      </a:lvl1pPr>
      <a:lvl2pPr marL="16459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576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8404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93776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603504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713232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822960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9326880" indent="-548640" algn="l" defTabSz="219456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2pPr>
      <a:lvl3pPr marL="21945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3pPr>
      <a:lvl4pPr marL="32918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4pPr>
      <a:lvl5pPr marL="438912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5pPr>
      <a:lvl6pPr marL="548640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6pPr>
      <a:lvl7pPr marL="658368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7pPr>
      <a:lvl8pPr marL="768096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8pPr>
      <a:lvl9pPr marL="8778240" algn="l" defTabSz="2194560" rtl="0" eaLnBrk="1" latinLnBrk="0" hangingPunct="1">
        <a:defRPr sz="43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Hexagon 542">
            <a:extLst>
              <a:ext uri="{FF2B5EF4-FFF2-40B4-BE49-F238E27FC236}">
                <a16:creationId xmlns:a16="http://schemas.microsoft.com/office/drawing/2014/main" id="{006E9F75-E755-4405-9912-00589F798CD9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solidFill>
            <a:srgbClr val="008000"/>
          </a:solidFill>
          <a:ln w="825500">
            <a:solidFill>
              <a:srgbClr val="006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Hexagon 35">
            <a:extLst>
              <a:ext uri="{FF2B5EF4-FFF2-40B4-BE49-F238E27FC236}">
                <a16:creationId xmlns:a16="http://schemas.microsoft.com/office/drawing/2014/main" id="{90E46B38-1301-774F-8904-FFF8966BD8C2}"/>
              </a:ext>
            </a:extLst>
          </p:cNvPr>
          <p:cNvSpPr>
            <a:spLocks noChangeAspect="1"/>
          </p:cNvSpPr>
          <p:nvPr/>
        </p:nvSpPr>
        <p:spPr>
          <a:xfrm rot="5400000">
            <a:off x="-914402" y="2363037"/>
            <a:ext cx="23774404" cy="20694565"/>
          </a:xfrm>
          <a:prstGeom prst="hexagon">
            <a:avLst>
              <a:gd name="adj" fmla="val 28372"/>
              <a:gd name="vf" fmla="val 115470"/>
            </a:avLst>
          </a:prstGeom>
          <a:noFill/>
          <a:ln w="8255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AD302D"/>
              </a:solidFill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24C9240F-4C08-4353-A77D-15925ADAFA2D}"/>
              </a:ext>
            </a:extLst>
          </p:cNvPr>
          <p:cNvSpPr txBox="1"/>
          <p:nvPr/>
        </p:nvSpPr>
        <p:spPr>
          <a:xfrm>
            <a:off x="1022466" y="6508622"/>
            <a:ext cx="19900669" cy="12403395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400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frac</a:t>
            </a:r>
            <a:r>
              <a:rPr lang="en-US" sz="40000" dirty="0">
                <a:solidFill>
                  <a:srgbClr val="008000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ture</a:t>
            </a:r>
          </a:p>
          <a:p>
            <a:pPr algn="ctr"/>
            <a:r>
              <a:rPr lang="en-US" sz="40000" dirty="0">
                <a:solidFill>
                  <a:srgbClr val="008000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frac </a:t>
            </a:r>
            <a:r>
              <a:rPr lang="en-US" sz="40000" dirty="0" err="1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ture</a:t>
            </a:r>
            <a:endParaRPr lang="en-US" sz="400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4E5D0E4-4A4C-4B20-824D-5EE20818AAED}"/>
              </a:ext>
            </a:extLst>
          </p:cNvPr>
          <p:cNvSpPr txBox="1"/>
          <p:nvPr/>
        </p:nvSpPr>
        <p:spPr>
          <a:xfrm>
            <a:off x="1022466" y="3387498"/>
            <a:ext cx="19900669" cy="1702004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10000" dirty="0">
                <a:solidFill>
                  <a:schemeClr val="bg1"/>
                </a:solidFill>
                <a:latin typeface="Hasklig Light" panose="020B0409030403020204" pitchFamily="49" charset="0"/>
                <a:ea typeface="Hasklig Light" panose="020B0409030403020204" pitchFamily="49" charset="0"/>
              </a:rPr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22689746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3767</TotalTime>
  <Words>4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Hasklig Light</vt:lpstr>
      <vt:lpstr>Source Sans Pro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 Tanaka</dc:creator>
  <cp:lastModifiedBy>Alex Rossell Hayes</cp:lastModifiedBy>
  <cp:revision>77</cp:revision>
  <dcterms:created xsi:type="dcterms:W3CDTF">2018-03-31T22:20:45Z</dcterms:created>
  <dcterms:modified xsi:type="dcterms:W3CDTF">2020-08-08T18:23:03Z</dcterms:modified>
</cp:coreProperties>
</file>

<file path=docProps/thumbnail.jpeg>
</file>