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638300" cy="1714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96900" y="584200"/>
            <a:ext cx="1359802" cy="1559393"/>
          </a:xfrm>
          <a:custGeom>
            <a:pathLst>
              <a:path w="1359802" h="1559393">
                <a:moveTo>
                  <a:pt x="679901" y="82098"/>
                </a:moveTo>
                <a:lnTo>
                  <a:pt x="679901" y="63500"/>
                </a:lnTo>
                <a:cubicBezTo>
                  <a:pt x="679901" y="28429"/>
                  <a:pt x="708331" y="0"/>
                  <a:pt x="743401" y="0"/>
                </a:cubicBezTo>
                <a:lnTo>
                  <a:pt x="997401" y="0"/>
                </a:lnTo>
                <a:cubicBezTo>
                  <a:pt x="1032471" y="0"/>
                  <a:pt x="1060901" y="28429"/>
                  <a:pt x="1060901" y="63500"/>
                </a:cubicBezTo>
                <a:lnTo>
                  <a:pt x="1060901" y="82098"/>
                </a:lnTo>
                <a:lnTo>
                  <a:pt x="1296302" y="82098"/>
                </a:lnTo>
                <a:cubicBezTo>
                  <a:pt x="1331372" y="82098"/>
                  <a:pt x="1359802" y="110528"/>
                  <a:pt x="1359802" y="145598"/>
                </a:cubicBezTo>
                <a:lnTo>
                  <a:pt x="1359802" y="235401"/>
                </a:lnTo>
                <a:cubicBezTo>
                  <a:pt x="1359802" y="270471"/>
                  <a:pt x="1331372" y="298901"/>
                  <a:pt x="1296302" y="298901"/>
                </a:cubicBezTo>
                <a:lnTo>
                  <a:pt x="1060901" y="298901"/>
                </a:lnTo>
                <a:lnTo>
                  <a:pt x="1060901" y="1079500"/>
                </a:lnTo>
                <a:cubicBezTo>
                  <a:pt x="1060901" y="1114570"/>
                  <a:pt x="1032471" y="1143000"/>
                  <a:pt x="997401" y="1143000"/>
                </a:cubicBezTo>
                <a:lnTo>
                  <a:pt x="743401" y="1143000"/>
                </a:lnTo>
                <a:cubicBezTo>
                  <a:pt x="708331" y="1143000"/>
                  <a:pt x="679901" y="1114570"/>
                  <a:pt x="679901" y="1079500"/>
                </a:cubicBezTo>
                <a:lnTo>
                  <a:pt x="679901" y="298901"/>
                </a:lnTo>
                <a:lnTo>
                  <a:pt x="63500" y="298901"/>
                </a:lnTo>
                <a:cubicBezTo>
                  <a:pt x="28429" y="298901"/>
                  <a:pt x="0" y="270471"/>
                  <a:pt x="0" y="235401"/>
                </a:cubicBezTo>
                <a:lnTo>
                  <a:pt x="0" y="145598"/>
                </a:lnTo>
                <a:cubicBezTo>
                  <a:pt x="0" y="110528"/>
                  <a:pt x="28429" y="82098"/>
                  <a:pt x="63500" y="82098"/>
                </a:cubicBezTo>
                <a:lnTo>
                  <a:pt x="679901" y="82098"/>
                </a:lnTo>
                <a:close/>
                <a:moveTo>
                  <a:pt x="4302" y="1142999"/>
                </a:moveTo>
                <a:cubicBezTo>
                  <a:pt x="4302" y="726606"/>
                  <a:pt x="212499" y="726606"/>
                  <a:pt x="212499" y="1142999"/>
                </a:cubicBezTo>
                <a:cubicBezTo>
                  <a:pt x="212499" y="1559393"/>
                  <a:pt x="4302" y="1559393"/>
                  <a:pt x="4302" y="1142999"/>
                </a:cubicBezTo>
                <a:close/>
              </a:path>
            </a:pathLst>
          </a:custGeom>
          <a:solidFill>
            <a:srgbClr val="E3E3E3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641801" y="711200"/>
            <a:ext cx="127000" cy="126999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641801" y="1092200"/>
            <a:ext cx="126999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641801" y="1473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641801" y="1854199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022801" y="711200"/>
            <a:ext cx="127000" cy="126999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022801" y="1092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022801" y="1473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022801" y="185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403801" y="711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1403801" y="1092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403801" y="1473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403801" y="185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1784801" y="711200"/>
            <a:ext cx="127000" cy="126999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1784801" y="1092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1784801" y="1473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1784801" y="1854200"/>
            <a:ext cx="126999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