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8321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5552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049934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795934" y="845546"/>
            <a:ext cx="259587" cy="145053"/>
          </a:xfrm>
          <a:custGeom>
            <a:pathLst>
              <a:path w="259587" h="145053">
                <a:moveTo>
                  <a:pt x="0" y="145053"/>
                </a:moveTo>
                <a:cubicBezTo>
                  <a:pt x="93344" y="145053"/>
                  <a:pt x="159612" y="114876"/>
                  <a:pt x="220892" y="44462"/>
                </a:cubicBezTo>
                <a:lnTo>
                  <a:pt x="25958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795934" y="990600"/>
            <a:ext cx="254000" cy="138632"/>
          </a:xfrm>
          <a:custGeom>
            <a:pathLst>
              <a:path w="254000" h="138632">
                <a:moveTo>
                  <a:pt x="0" y="0"/>
                </a:moveTo>
                <a:cubicBezTo>
                  <a:pt x="93344" y="0"/>
                  <a:pt x="159612" y="30177"/>
                  <a:pt x="220892" y="100590"/>
                </a:cubicBezTo>
                <a:lnTo>
                  <a:pt x="254000" y="138632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526844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1998167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1992579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738579" y="827009"/>
            <a:ext cx="259587" cy="122950"/>
          </a:xfrm>
          <a:custGeom>
            <a:pathLst>
              <a:path w="259587" h="122950">
                <a:moveTo>
                  <a:pt x="0" y="122950"/>
                </a:moveTo>
                <a:cubicBezTo>
                  <a:pt x="93344" y="122950"/>
                  <a:pt x="162008" y="95037"/>
                  <a:pt x="228878" y="29909"/>
                </a:cubicBezTo>
                <a:lnTo>
                  <a:pt x="25958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738579" y="1031240"/>
            <a:ext cx="254000" cy="117507"/>
          </a:xfrm>
          <a:custGeom>
            <a:pathLst>
              <a:path w="254000" h="117507">
                <a:moveTo>
                  <a:pt x="0" y="0"/>
                </a:moveTo>
                <a:cubicBezTo>
                  <a:pt x="93344" y="0"/>
                  <a:pt x="162008" y="27912"/>
                  <a:pt x="228878" y="93040"/>
                </a:cubicBezTo>
                <a:lnTo>
                  <a:pt x="254000" y="117507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2469489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4" name=""/>
          <p:cNvSpPr/>
          <p:nvPr/>
        </p:nvSpPr>
        <p:spPr>
          <a:xfrm>
            <a:off x="2940811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2935223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6" name=""/>
          <p:cNvSpPr/>
          <p:nvPr/>
        </p:nvSpPr>
        <p:spPr>
          <a:xfrm>
            <a:off x="2681223" y="816583"/>
            <a:ext cx="259587" cy="110516"/>
          </a:xfrm>
          <a:custGeom>
            <a:pathLst>
              <a:path w="259587" h="110516">
                <a:moveTo>
                  <a:pt x="0" y="110516"/>
                </a:moveTo>
                <a:cubicBezTo>
                  <a:pt x="93344" y="110516"/>
                  <a:pt x="163449" y="84165"/>
                  <a:pt x="233682" y="22678"/>
                </a:cubicBezTo>
                <a:lnTo>
                  <a:pt x="25958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2681223" y="1054100"/>
            <a:ext cx="254000" cy="105624"/>
          </a:xfrm>
          <a:custGeom>
            <a:pathLst>
              <a:path w="254000" h="105624">
                <a:moveTo>
                  <a:pt x="0" y="0"/>
                </a:moveTo>
                <a:cubicBezTo>
                  <a:pt x="93344" y="0"/>
                  <a:pt x="163449" y="26351"/>
                  <a:pt x="233682" y="87838"/>
                </a:cubicBezTo>
                <a:lnTo>
                  <a:pt x="254000" y="105624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